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3D78E-ECF9-4419-ABA6-2DA679948166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DD73C-E116-450F-AEE6-A5FF300C05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674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0D8E6-DECC-4F3E-8A18-7715C4ADB9DD}" type="slidenum">
              <a:rPr lang="en-US" altLang="sr-Latn-RS"/>
              <a:pPr/>
              <a:t>2</a:t>
            </a:fld>
            <a:endParaRPr lang="en-US" altLang="sr-Latn-R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4563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8A668-BAB0-4825-85FF-04E50EBB9946}" type="slidenum">
              <a:rPr lang="en-US" altLang="sr-Latn-RS"/>
              <a:pPr/>
              <a:t>5</a:t>
            </a:fld>
            <a:endParaRPr lang="en-US" altLang="sr-Latn-R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6191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59E23-A25C-474A-9005-17021BF26479}" type="slidenum">
              <a:rPr lang="en-US" altLang="sr-Latn-RS"/>
              <a:pPr/>
              <a:t>6</a:t>
            </a:fld>
            <a:endParaRPr lang="en-US" altLang="sr-Latn-R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2556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C0957-CB65-4F54-99E2-EE446DBDFCDB}" type="slidenum">
              <a:rPr lang="en-US" altLang="sr-Latn-RS"/>
              <a:pPr/>
              <a:t>7</a:t>
            </a:fld>
            <a:endParaRPr lang="en-US" altLang="sr-Latn-R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676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07832-E31E-469A-AF27-9811FD6B3791}" type="slidenum">
              <a:rPr lang="en-US" altLang="sr-Latn-RS"/>
              <a:pPr/>
              <a:t>8</a:t>
            </a:fld>
            <a:endParaRPr lang="en-US" altLang="sr-Latn-R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68181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1FAFD-F62F-4CE4-96BB-34DC6382C7FF}" type="slidenum">
              <a:rPr lang="en-US" altLang="sr-Latn-RS"/>
              <a:pPr/>
              <a:t>9</a:t>
            </a:fld>
            <a:endParaRPr lang="en-US" altLang="sr-Latn-R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6627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B8E40-0EDD-4120-BE39-656BC5A9D8AD}" type="slidenum">
              <a:rPr lang="en-US" altLang="sr-Latn-RS"/>
              <a:pPr/>
              <a:t>11</a:t>
            </a:fld>
            <a:endParaRPr lang="en-US" altLang="sr-Latn-R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735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B38B9-9A18-435E-B585-E680E3A2A4F8}" type="slidenum">
              <a:rPr lang="en-US" altLang="sr-Latn-RS"/>
              <a:pPr/>
              <a:t>12</a:t>
            </a:fld>
            <a:endParaRPr lang="en-US" altLang="sr-Latn-R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9452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F7973-83CF-4B02-991B-21459815DD46}" type="slidenum">
              <a:rPr lang="en-US" altLang="sr-Latn-RS"/>
              <a:pPr/>
              <a:t>13</a:t>
            </a:fld>
            <a:endParaRPr lang="en-US" altLang="sr-Latn-R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7588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2DF4-2E83-4305-923D-9849E5BA616A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986C-4956-4963-A1B5-D0CD539575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088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2DF4-2E83-4305-923D-9849E5BA616A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986C-4956-4963-A1B5-D0CD539575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34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2DF4-2E83-4305-923D-9849E5BA616A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986C-4956-4963-A1B5-D0CD539575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678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2DF4-2E83-4305-923D-9849E5BA616A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986C-4956-4963-A1B5-D0CD539575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545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2DF4-2E83-4305-923D-9849E5BA616A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986C-4956-4963-A1B5-D0CD539575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304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2DF4-2E83-4305-923D-9849E5BA616A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986C-4956-4963-A1B5-D0CD539575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771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2DF4-2E83-4305-923D-9849E5BA616A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986C-4956-4963-A1B5-D0CD539575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744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2DF4-2E83-4305-923D-9849E5BA616A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986C-4956-4963-A1B5-D0CD539575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676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2DF4-2E83-4305-923D-9849E5BA616A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986C-4956-4963-A1B5-D0CD539575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200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2DF4-2E83-4305-923D-9849E5BA616A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986C-4956-4963-A1B5-D0CD539575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736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2DF4-2E83-4305-923D-9849E5BA616A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986C-4956-4963-A1B5-D0CD539575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422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2DF4-2E83-4305-923D-9849E5BA616A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986C-4956-4963-A1B5-D0CD539575AC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7566"/>
            <a:ext cx="1219305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2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822025"/>
            <a:ext cx="9144000" cy="165576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Mjesno i </a:t>
            </a:r>
            <a:r>
              <a:rPr lang="hr-HR" sz="3200" dirty="0" err="1" smtClean="0"/>
              <a:t>pojasno</a:t>
            </a:r>
            <a:r>
              <a:rPr lang="hr-HR" sz="3200" dirty="0" smtClean="0"/>
              <a:t> vrijeme</a:t>
            </a:r>
            <a:endParaRPr lang="hr-HR" sz="3200" dirty="0"/>
          </a:p>
        </p:txBody>
      </p:sp>
      <p:sp>
        <p:nvSpPr>
          <p:cNvPr id="5" name="Pravokutnik 4"/>
          <p:cNvSpPr/>
          <p:nvPr/>
        </p:nvSpPr>
        <p:spPr>
          <a:xfrm>
            <a:off x="1471749" y="1968137"/>
            <a:ext cx="9196251" cy="1236617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solidFill>
                  <a:schemeClr val="tx1"/>
                </a:solidFill>
              </a:rPr>
              <a:t>PLANET ZEMLJA</a:t>
            </a:r>
            <a:endParaRPr lang="hr-H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24" y="1204273"/>
            <a:ext cx="9391529" cy="5214456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301318" y="64187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Geografska karta vremenskih pojaseva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54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72459" y="1287645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Ako je u New Yorku 16 h, koliko će sati biti u Londonu?</a:t>
            </a:r>
          </a:p>
        </p:txBody>
      </p:sp>
      <p:pic>
        <p:nvPicPr>
          <p:cNvPr id="7172" name="Picture 4" descr="London no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83" y="2007554"/>
            <a:ext cx="3960813" cy="26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New Y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177" y="2004378"/>
            <a:ext cx="3924300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356" y="4723428"/>
            <a:ext cx="2682241" cy="200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3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91793" y="1348727"/>
            <a:ext cx="82089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Da li na zemljovidu vremenskih pojasa primjećujete da granice vremenskih pojasa nisu pravilne i zašto?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79059" y="2397425"/>
            <a:ext cx="590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Prilagođavaju se granicama država!</a:t>
            </a:r>
          </a:p>
        </p:txBody>
      </p:sp>
      <p:pic>
        <p:nvPicPr>
          <p:cNvPr id="8197" name="Picture 5" descr="Vremenske 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91" y="3089389"/>
            <a:ext cx="3529013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157454" y="3154226"/>
            <a:ext cx="35274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 err="1"/>
              <a:t>Greenwich</a:t>
            </a:r>
            <a:endParaRPr lang="hr-HR" altLang="sr-Latn-RS" sz="2400" dirty="0"/>
          </a:p>
          <a:p>
            <a:pPr>
              <a:spcBef>
                <a:spcPct val="50000"/>
              </a:spcBef>
            </a:pPr>
            <a:r>
              <a:rPr lang="hr-HR" altLang="sr-Latn-RS" sz="2400" dirty="0"/>
              <a:t>GMT</a:t>
            </a:r>
          </a:p>
          <a:p>
            <a:pPr>
              <a:spcBef>
                <a:spcPct val="50000"/>
              </a:spcBef>
            </a:pPr>
            <a:r>
              <a:rPr lang="hr-HR" altLang="sr-Latn-RS" sz="2400" dirty="0"/>
              <a:t>Srednjoeuropsko vrijeme</a:t>
            </a:r>
          </a:p>
          <a:p>
            <a:pPr>
              <a:spcBef>
                <a:spcPct val="50000"/>
              </a:spcBef>
            </a:pPr>
            <a:r>
              <a:rPr lang="hr-HR" altLang="sr-Latn-RS" sz="2400" dirty="0"/>
              <a:t>Zapadnoeuropsko vrijeme</a:t>
            </a:r>
          </a:p>
        </p:txBody>
      </p:sp>
    </p:spTree>
    <p:extLst>
      <p:ext uri="{BB962C8B-B14F-4D97-AF65-F5344CB8AC3E}">
        <p14:creationId xmlns:p14="http://schemas.microsoft.com/office/powerpoint/2010/main" val="54959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atum g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44" y="1122228"/>
            <a:ext cx="2190750" cy="58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5846" y="1122228"/>
            <a:ext cx="4248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800"/>
              <a:t>Datumska granica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448301" y="2781300"/>
            <a:ext cx="439261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/>
              <a:t>Duž </a:t>
            </a:r>
            <a:r>
              <a:rPr lang="hr-HR" altLang="sr-Latn-RS" sz="2400" smtClean="0"/>
              <a:t>podnevnika </a:t>
            </a:r>
            <a:r>
              <a:rPr lang="hr-HR" altLang="sr-Latn-RS" sz="2400"/>
              <a:t>(180</a:t>
            </a:r>
            <a:r>
              <a:rPr lang="en-US" altLang="sr-Latn-RS" sz="2400" dirty="0"/>
              <a:t>º</a:t>
            </a:r>
            <a:r>
              <a:rPr lang="hr-HR" altLang="sr-Latn-RS" sz="2400" dirty="0"/>
              <a:t>)</a:t>
            </a:r>
            <a:endParaRPr lang="en-US" altLang="sr-Latn-RS" sz="2400" dirty="0"/>
          </a:p>
          <a:p>
            <a:pPr>
              <a:spcBef>
                <a:spcPct val="50000"/>
              </a:spcBef>
            </a:pPr>
            <a:r>
              <a:rPr lang="hr-HR" altLang="sr-Latn-RS" sz="2400" dirty="0"/>
              <a:t>Pri prelasku datumske granice dodajemo dan idući u smjeru zapad!</a:t>
            </a:r>
          </a:p>
          <a:p>
            <a:pPr>
              <a:spcBef>
                <a:spcPct val="50000"/>
              </a:spcBef>
            </a:pPr>
            <a:r>
              <a:rPr lang="hr-HR" altLang="sr-Latn-RS" sz="2400" dirty="0"/>
              <a:t>Oduzimamo dan idući u smjeru istok!</a:t>
            </a:r>
          </a:p>
        </p:txBody>
      </p:sp>
    </p:spTree>
    <p:extLst>
      <p:ext uri="{BB962C8B-B14F-4D97-AF65-F5344CB8AC3E}">
        <p14:creationId xmlns:p14="http://schemas.microsoft.com/office/powerpoint/2010/main" val="11742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046494" y="5309373"/>
            <a:ext cx="5472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Ljudi su još u davno doba počeli mjeriti vrijeme. Stare su civilizacije poznavale kalendar.</a:t>
            </a:r>
          </a:p>
        </p:txBody>
      </p:sp>
      <p:pic>
        <p:nvPicPr>
          <p:cNvPr id="2054" name="Picture 6" descr="sl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1" y="4393565"/>
            <a:ext cx="227965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kalendar2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73" y="1190082"/>
            <a:ext cx="25209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alendar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0" y="1190082"/>
            <a:ext cx="2735262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kalendar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04" y="2206514"/>
            <a:ext cx="2484438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alendar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23" y="1405981"/>
            <a:ext cx="2771775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kalendar3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3918995"/>
            <a:ext cx="27368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9823" y="922474"/>
            <a:ext cx="10515600" cy="1325563"/>
          </a:xfrm>
        </p:spPr>
        <p:txBody>
          <a:bodyPr/>
          <a:lstStyle/>
          <a:p>
            <a:r>
              <a:rPr lang="hr-HR" b="1" dirty="0" smtClean="0"/>
              <a:t>Mjerenje vremena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1445" y="3275649"/>
            <a:ext cx="10515600" cy="4351338"/>
          </a:xfrm>
        </p:spPr>
        <p:txBody>
          <a:bodyPr/>
          <a:lstStyle/>
          <a:p>
            <a:r>
              <a:rPr lang="hr-HR" b="1" dirty="0" smtClean="0"/>
              <a:t>Sunčev dan- </a:t>
            </a:r>
            <a:r>
              <a:rPr lang="hr-HR" dirty="0" smtClean="0"/>
              <a:t>vrijeme između dvaju uzastopnih podneva </a:t>
            </a:r>
          </a:p>
          <a:p>
            <a:pPr marL="0" indent="0">
              <a:buNone/>
            </a:pPr>
            <a:r>
              <a:rPr lang="hr-HR" dirty="0" smtClean="0"/>
              <a:t>( ravnajući se po Suncu )</a:t>
            </a:r>
          </a:p>
          <a:p>
            <a:pPr marL="0" indent="0">
              <a:buNone/>
            </a:pPr>
            <a:r>
              <a:rPr lang="hr-HR" dirty="0" smtClean="0"/>
              <a:t>- traje 24 sata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53439" y="2122604"/>
            <a:ext cx="10798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0" dirty="0" smtClean="0">
                <a:solidFill>
                  <a:srgbClr val="E25041"/>
                </a:solidFill>
                <a:effectLst/>
                <a:latin typeface="Nunito"/>
              </a:rPr>
              <a:t>Dan, tjedan, mjesec i godina</a:t>
            </a:r>
            <a:r>
              <a:rPr lang="hr-HR" sz="2400" b="0" i="0" dirty="0" smtClean="0">
                <a:solidFill>
                  <a:srgbClr val="262626"/>
                </a:solidFill>
                <a:effectLst/>
                <a:latin typeface="Nunito"/>
              </a:rPr>
              <a:t> jedinice su za mjerenje vremena koje su određene prema prividnom kretanju Sunca i drugih nebeskih tijela</a:t>
            </a: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040" y="3730699"/>
            <a:ext cx="4014009" cy="298228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766" y="2890906"/>
            <a:ext cx="2093322" cy="382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240" y="852805"/>
            <a:ext cx="10515600" cy="1325563"/>
          </a:xfrm>
        </p:spPr>
        <p:txBody>
          <a:bodyPr/>
          <a:lstStyle/>
          <a:p>
            <a:r>
              <a:rPr lang="hr-HR" b="1" dirty="0" smtClean="0"/>
              <a:t>Mjesno vrijeme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1480" y="1869168"/>
            <a:ext cx="10515600" cy="4351338"/>
          </a:xfrm>
        </p:spPr>
        <p:txBody>
          <a:bodyPr/>
          <a:lstStyle/>
          <a:p>
            <a:r>
              <a:rPr lang="hr-HR" b="1" dirty="0"/>
              <a:t>M</a:t>
            </a:r>
            <a:r>
              <a:rPr lang="hr-HR" b="1" dirty="0" smtClean="0"/>
              <a:t>jesno vrijeme-  </a:t>
            </a:r>
            <a:r>
              <a:rPr lang="hr-HR" dirty="0"/>
              <a:t>v</a:t>
            </a:r>
            <a:r>
              <a:rPr lang="hr-HR" dirty="0" smtClean="0"/>
              <a:t>rijeme koje neko mjesto ima s obzirom na podnevnik na kojemu se nalazi (odnosno položaj Sunca) 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528" y="2892470"/>
            <a:ext cx="66103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19288" y="5589589"/>
            <a:ext cx="7200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/>
              <a:t>Da li će u istočnijim gradovima podne doći ranije ili kasnije nego u zapadnijim gradovima?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61977" y="1090326"/>
            <a:ext cx="63357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Ponovimo...</a:t>
            </a:r>
          </a:p>
          <a:p>
            <a:pPr>
              <a:spcBef>
                <a:spcPct val="50000"/>
              </a:spcBef>
            </a:pPr>
            <a:r>
              <a:rPr lang="hr-HR" altLang="sr-Latn-RS" sz="2400" dirty="0"/>
              <a:t>U kojem se smjeru okreće Zemlja?</a:t>
            </a:r>
          </a:p>
        </p:txBody>
      </p:sp>
      <p:pic>
        <p:nvPicPr>
          <p:cNvPr id="13317" name="Picture 5" descr="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9" y="1975021"/>
            <a:ext cx="5051425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657725" y="2406338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b="1" dirty="0"/>
              <a:t>VRTNJA ZEMLJE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346258" y="4740048"/>
            <a:ext cx="331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b="1" dirty="0"/>
              <a:t>PRIVIDNO KRETANJE SUNCA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727747" y="1314510"/>
            <a:ext cx="2016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Od zapada prema istoku!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992314" y="3213101"/>
            <a:ext cx="1582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800"/>
              <a:t>ZAPAD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8183564" y="3213101"/>
            <a:ext cx="1296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800"/>
              <a:t>ISTOK</a:t>
            </a:r>
          </a:p>
        </p:txBody>
      </p:sp>
    </p:spTree>
    <p:extLst>
      <p:ext uri="{BB962C8B-B14F-4D97-AF65-F5344CB8AC3E}">
        <p14:creationId xmlns:p14="http://schemas.microsoft.com/office/powerpoint/2010/main" val="14346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8" grpId="0"/>
      <p:bldP spid="13319" grpId="0"/>
      <p:bldP spid="13326" grpId="0"/>
      <p:bldP spid="13327" grpId="0"/>
      <p:bldP spid="133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9031" y="1315761"/>
            <a:ext cx="504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Zemlje ima oblik kugle!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67030" y="1299603"/>
            <a:ext cx="504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Puni krug ima 360</a:t>
            </a:r>
            <a:r>
              <a:rPr lang="en-US" altLang="sr-Latn-RS" sz="2400" dirty="0">
                <a:cs typeface="Arial" panose="020B0604020202020204" pitchFamily="34" charset="0"/>
              </a:rPr>
              <a:t>º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79060" y="2173048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Koliko Zemlji treba da se okrene za puni krug?</a:t>
            </a:r>
          </a:p>
        </p:txBody>
      </p:sp>
      <p:pic>
        <p:nvPicPr>
          <p:cNvPr id="12294" name="Picture 6" descr="krug 3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99" y="2842420"/>
            <a:ext cx="4248150" cy="40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rotac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2921001"/>
            <a:ext cx="2782888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816725" y="5516564"/>
            <a:ext cx="32400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/>
              <a:t>Prisjetimo se rotacije!</a:t>
            </a:r>
          </a:p>
          <a:p>
            <a:pPr>
              <a:spcBef>
                <a:spcPct val="50000"/>
              </a:spcBef>
            </a:pPr>
            <a:r>
              <a:rPr lang="hr-HR" altLang="sr-Latn-RS" sz="2400"/>
              <a:t>Dan traje 24 h!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 rot="20858037">
            <a:off x="5748906" y="3602832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000" b="1" dirty="0">
                <a:sym typeface="Wingdings" panose="05000000000000000000" pitchFamily="2" charset="2"/>
              </a:rPr>
              <a:t>&lt;&lt;&lt;&lt;&lt;&lt;&lt;&lt;&lt;</a:t>
            </a:r>
            <a:endParaRPr lang="hr-HR" altLang="sr-Latn-RS" sz="2000" b="1" dirty="0"/>
          </a:p>
        </p:txBody>
      </p:sp>
    </p:spTree>
    <p:extLst>
      <p:ext uri="{BB962C8B-B14F-4D97-AF65-F5344CB8AC3E}">
        <p14:creationId xmlns:p14="http://schemas.microsoft.com/office/powerpoint/2010/main" val="27230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6" grpId="0"/>
      <p:bldP spid="122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19288" y="1044913"/>
            <a:ext cx="828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Stoga...</a:t>
            </a:r>
          </a:p>
          <a:p>
            <a:pPr>
              <a:spcBef>
                <a:spcPct val="50000"/>
              </a:spcBef>
            </a:pPr>
            <a:r>
              <a:rPr lang="hr-HR" altLang="sr-Latn-RS" sz="2400" dirty="0"/>
              <a:t>Za 24 sata Zemlja će se okrenuti za puni krug, odnosno 360 </a:t>
            </a:r>
            <a:r>
              <a:rPr lang="en-US" altLang="sr-Latn-RS" sz="2400" dirty="0" smtClean="0"/>
              <a:t>º</a:t>
            </a:r>
            <a:r>
              <a:rPr lang="hr-HR" altLang="sr-Latn-RS" sz="2400" dirty="0" smtClean="0"/>
              <a:t>!</a:t>
            </a:r>
            <a:endParaRPr lang="hr-HR" altLang="sr-Latn-RS" sz="2400" dirty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919288" y="2060576"/>
            <a:ext cx="84248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Malo matematike...</a:t>
            </a:r>
          </a:p>
          <a:p>
            <a:pPr>
              <a:spcBef>
                <a:spcPct val="50000"/>
              </a:spcBef>
            </a:pPr>
            <a:r>
              <a:rPr lang="hr-HR" altLang="sr-Latn-RS" sz="2400" dirty="0"/>
              <a:t>Za koliko se onda stupnjeva Zemlja okrene za jedan sat?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19289" y="3284539"/>
            <a:ext cx="68405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/>
              <a:t>360 </a:t>
            </a:r>
            <a:r>
              <a:rPr lang="en-US" altLang="sr-Latn-RS" sz="2400"/>
              <a:t>º</a:t>
            </a:r>
            <a:r>
              <a:rPr lang="hr-HR" altLang="sr-Latn-RS" sz="2400"/>
              <a:t> </a:t>
            </a:r>
            <a:r>
              <a:rPr lang="en-US" altLang="sr-Latn-RS" sz="2400">
                <a:cs typeface="Arial" panose="020B0604020202020204" pitchFamily="34" charset="0"/>
              </a:rPr>
              <a:t>:</a:t>
            </a:r>
            <a:r>
              <a:rPr lang="hr-HR" altLang="sr-Latn-RS" sz="2400">
                <a:cs typeface="Arial" panose="020B0604020202020204" pitchFamily="34" charset="0"/>
              </a:rPr>
              <a:t> 24h = 15 </a:t>
            </a:r>
            <a:r>
              <a:rPr lang="en-US" altLang="sr-Latn-RS" sz="2400"/>
              <a:t>º</a:t>
            </a:r>
            <a:r>
              <a:rPr lang="hr-HR" altLang="sr-Latn-RS" sz="2400"/>
              <a:t>   </a:t>
            </a:r>
          </a:p>
          <a:p>
            <a:pPr>
              <a:spcBef>
                <a:spcPct val="50000"/>
              </a:spcBef>
            </a:pPr>
            <a:r>
              <a:rPr lang="hr-HR" altLang="sr-Latn-RS" sz="2400"/>
              <a:t>- u jednom satu Zemlja će se okrenuti za 15 </a:t>
            </a:r>
            <a:r>
              <a:rPr lang="en-US" altLang="sr-Latn-RS" sz="2400"/>
              <a:t>º</a:t>
            </a:r>
            <a:r>
              <a:rPr lang="hr-HR" altLang="sr-Latn-RS" sz="2400"/>
              <a:t> !</a:t>
            </a:r>
            <a:endParaRPr lang="en-US" altLang="sr-Latn-RS" sz="240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919288" y="4508500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/>
              <a:t>A koliko će vremena Zemlji trebati da se okrene za 1 </a:t>
            </a:r>
            <a:r>
              <a:rPr lang="en-US" altLang="sr-Latn-RS" sz="2400"/>
              <a:t>º</a:t>
            </a:r>
            <a:r>
              <a:rPr lang="hr-HR" altLang="sr-Latn-RS" sz="2400"/>
              <a:t> ?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063750" y="5084763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/>
              <a:t>1 sat ima 60 minuta!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424114" y="5876925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/>
              <a:t>24 x 60 = 1440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880101" y="5876925"/>
            <a:ext cx="396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/>
              <a:t>24 sata imaju 1440 minuta!</a:t>
            </a:r>
          </a:p>
        </p:txBody>
      </p:sp>
    </p:spTree>
    <p:extLst>
      <p:ext uri="{BB962C8B-B14F-4D97-AF65-F5344CB8AC3E}">
        <p14:creationId xmlns:p14="http://schemas.microsoft.com/office/powerpoint/2010/main" val="40456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  <p:bldP spid="11270" grpId="0"/>
      <p:bldP spid="11271" grpId="0"/>
      <p:bldP spid="11272" grpId="0"/>
      <p:bldP spid="11273" grpId="0"/>
      <p:bldP spid="112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2472532"/>
            <a:ext cx="5051425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432176" y="299720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b="1"/>
              <a:t>VRTNJA ZEMLJE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00376" y="5300663"/>
            <a:ext cx="331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b="1"/>
              <a:t>PRIVIDNO KRETANJE SUNCA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495550" y="3213101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/>
              <a:t>1</a:t>
            </a:r>
            <a:r>
              <a:rPr lang="en-US" altLang="sr-Latn-RS">
                <a:cs typeface="Arial" panose="020B0604020202020204" pitchFamily="34" charset="0"/>
              </a:rPr>
              <a:t>º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951538" y="3213101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/>
              <a:t>1</a:t>
            </a:r>
            <a:r>
              <a:rPr lang="en-US" altLang="sr-Latn-RS"/>
              <a:t>º</a:t>
            </a:r>
            <a:endParaRPr lang="hr-HR" altLang="sr-Latn-R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224339" y="3213101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/>
              <a:t>0</a:t>
            </a:r>
            <a:r>
              <a:rPr lang="en-US" altLang="sr-Latn-RS"/>
              <a:t>º</a:t>
            </a:r>
            <a:endParaRPr lang="hr-HR" altLang="sr-Latn-R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079875" y="4076701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/>
              <a:t>12 h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063750" y="4076701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/>
              <a:t>11 h 56 min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232401" y="4076701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/>
              <a:t>12 h 04 min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31838" y="1182746"/>
            <a:ext cx="92133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Odnosno, Zemlji treba 1440 minuta da bi napravila puni krug (360 </a:t>
            </a:r>
            <a:r>
              <a:rPr lang="en-US" altLang="sr-Latn-RS" sz="2400" dirty="0"/>
              <a:t>º</a:t>
            </a:r>
            <a:r>
              <a:rPr lang="hr-HR" altLang="sr-Latn-RS" sz="2400" dirty="0"/>
              <a:t>)!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892425" y="1745636"/>
            <a:ext cx="525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Da bi se pomaknula za 1 </a:t>
            </a:r>
            <a:r>
              <a:rPr lang="en-US" altLang="sr-Latn-RS" sz="2400" dirty="0"/>
              <a:t>º</a:t>
            </a:r>
            <a:r>
              <a:rPr lang="hr-HR" altLang="sr-Latn-RS" sz="2400" dirty="0"/>
              <a:t> treba joj: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892425" y="2168525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1440 : 360 = 4 minute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067550" y="2708275"/>
            <a:ext cx="36004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/>
              <a:t>Mjesto koje je 1 </a:t>
            </a:r>
            <a:r>
              <a:rPr lang="en-US" altLang="sr-Latn-RS" sz="2400"/>
              <a:t>º</a:t>
            </a:r>
            <a:r>
              <a:rPr lang="hr-HR" altLang="sr-Latn-RS" sz="2400"/>
              <a:t> istočnije od određenog podnevnika ima podne po mjesnom vremenu 4 minute prije, a ako je zapadnije, 4 minute poslije.</a:t>
            </a:r>
          </a:p>
        </p:txBody>
      </p:sp>
    </p:spTree>
    <p:extLst>
      <p:ext uri="{BB962C8B-B14F-4D97-AF65-F5344CB8AC3E}">
        <p14:creationId xmlns:p14="http://schemas.microsoft.com/office/powerpoint/2010/main" val="289857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/>
      <p:bldP spid="16393" grpId="0"/>
      <p:bldP spid="16394" grpId="0"/>
      <p:bldP spid="16395" grpId="0"/>
      <p:bldP spid="16396" grpId="0"/>
      <p:bldP spid="16397" grpId="0"/>
      <p:bldP spid="16399" grpId="0"/>
      <p:bldP spid="16400" grpId="0"/>
      <p:bldP spid="16401" grpId="0"/>
      <p:bldP spid="164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0570" y="1831585"/>
            <a:ext cx="84834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Međutim danas se ne ravnamo prema mjesnom vremenu. </a:t>
            </a:r>
          </a:p>
          <a:p>
            <a:pPr>
              <a:spcBef>
                <a:spcPct val="50000"/>
              </a:spcBef>
            </a:pPr>
            <a:r>
              <a:rPr lang="hr-HR" altLang="sr-Latn-RS" sz="2400" dirty="0" smtClean="0"/>
              <a:t>Što mislite </a:t>
            </a:r>
            <a:r>
              <a:rPr lang="hr-HR" altLang="sr-Latn-RS" sz="2400" dirty="0"/>
              <a:t>zašto?</a:t>
            </a:r>
          </a:p>
        </p:txBody>
      </p:sp>
      <p:pic>
        <p:nvPicPr>
          <p:cNvPr id="10248" name="Picture 8" descr="poj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32" y="2553382"/>
            <a:ext cx="3435350" cy="34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132321" y="2316753"/>
            <a:ext cx="432117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Vremenski pojasevi</a:t>
            </a:r>
          </a:p>
          <a:p>
            <a:pPr>
              <a:spcBef>
                <a:spcPct val="50000"/>
              </a:spcBef>
            </a:pPr>
            <a:r>
              <a:rPr lang="hr-HR" altLang="sr-Latn-RS" sz="2400" dirty="0"/>
              <a:t>Potkraj 19 st.</a:t>
            </a:r>
          </a:p>
          <a:p>
            <a:pPr>
              <a:spcBef>
                <a:spcPct val="50000"/>
              </a:spcBef>
            </a:pPr>
            <a:r>
              <a:rPr lang="hr-HR" altLang="sr-Latn-RS" sz="2400" b="1" dirty="0"/>
              <a:t>Vremenska razlika susjednih pojasa je jedan sat.</a:t>
            </a:r>
          </a:p>
          <a:p>
            <a:pPr>
              <a:spcBef>
                <a:spcPct val="50000"/>
              </a:spcBef>
            </a:pPr>
            <a:r>
              <a:rPr lang="hr-HR" altLang="sr-Latn-RS" sz="2400" b="1" dirty="0"/>
              <a:t>Vrijeme unutar pojasa se ravna prema mjesnom vremenu podnevnika u sredini pojasa.</a:t>
            </a:r>
          </a:p>
          <a:p>
            <a:pPr>
              <a:spcBef>
                <a:spcPct val="50000"/>
              </a:spcBef>
            </a:pPr>
            <a:r>
              <a:rPr lang="hr-HR" altLang="sr-Latn-RS" sz="2400" dirty="0"/>
              <a:t>Prema zapadu oduzimamo!</a:t>
            </a:r>
          </a:p>
          <a:p>
            <a:pPr>
              <a:spcBef>
                <a:spcPct val="50000"/>
              </a:spcBef>
            </a:pPr>
            <a:r>
              <a:rPr lang="hr-HR" altLang="sr-Latn-RS" sz="2400" dirty="0"/>
              <a:t>Prema istoku dodajemo!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218532" y="5964919"/>
            <a:ext cx="37449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dirty="0"/>
              <a:t>Vremenskih pojasa ima ukupno 25!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390571" y="11688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err="1" smtClean="0"/>
              <a:t>Pojasno</a:t>
            </a:r>
            <a:r>
              <a:rPr lang="hr-HR" b="1" dirty="0" smtClean="0"/>
              <a:t> vrijeme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3164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9" grpId="0"/>
      <p:bldP spid="10250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433</Words>
  <Application>Microsoft Office PowerPoint</Application>
  <PresentationFormat>Široki zaslon</PresentationFormat>
  <Paragraphs>77</Paragraphs>
  <Slides>13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Nunito</vt:lpstr>
      <vt:lpstr>Wingdings</vt:lpstr>
      <vt:lpstr>Tema sustava Office</vt:lpstr>
      <vt:lpstr>PowerPoint prezentacija</vt:lpstr>
      <vt:lpstr>PowerPoint prezentacija</vt:lpstr>
      <vt:lpstr>Mjerenje vremena</vt:lpstr>
      <vt:lpstr>Mjesno vrijeme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11</cp:revision>
  <dcterms:created xsi:type="dcterms:W3CDTF">2021-04-26T12:58:17Z</dcterms:created>
  <dcterms:modified xsi:type="dcterms:W3CDTF">2021-04-26T18:20:25Z</dcterms:modified>
</cp:coreProperties>
</file>